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D13B"/>
    <a:srgbClr val="1AB39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media/image2.txt>FILE QUARANTINED
----------------

Microsoft Antigen for Exchange removed a file since it was found to match a filter.
File name: "facebook at code4lib.pptx__image2.wmf"
Filter name: "FILE FILTER= unnamed: *.wmf"

</file>

<file path=ppt/media/image8.txt>FILE QUARANTINED
----------------

Microsoft Antigen for Exchange removed a file since it was found to match a filter.
File name: "facebook at code4lib.pptx__image8.wmf"
Filter name: "FILE FILTER= unnamed: *.wmf"

</file>

<file path=ppt/media/image9.txt>FILE QUARANTINED
----------------

Microsoft Antigen for Exchange removed a file since it was found to match a filter.
File name: "facebook at code4lib.pptx__image9.wmf"
Filter name: "FILE FILTER= unnamed: *.wmf"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7CAADB-FF82-4333-8019-F0E276468877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F32C4F-0154-4308-BA29-30AC0AD7C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0211-9F2E-421C-9988-86532F8B479D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5C30F-D793-4705-8FBC-6B8200359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CCF3A-C76B-4DBB-99BF-AC24B0882977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16652-B293-4469-99C4-FEB97C034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CA7C-10CF-4715-9EE7-8184159B7C63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6B49C-AE10-4640-AE2D-AAFAC0696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reeform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Freeform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C49D63-300E-4331-8382-20BD9A8A7726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18B9A2-37DF-4AD1-9A86-755B9ABA2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CC17275-34CF-4425-B31A-BB4C0393C2CC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DD2C0E-B8EC-43C3-B960-A47D8BB81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F20377-31E9-48DE-A213-90522160D883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F97D1D-AE29-4532-983F-4D724C192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A345E-8D80-4A88-92AD-5763FB7153B7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D9F0A-1354-4D46-9737-700B2ADE2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C4571F-21B6-4E9F-A373-6DB90B70DD93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551FB2-8C66-4017-8D14-8F286DF7A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C9DC4-81DF-439D-8A9A-45F607085BCC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F1C73-4A42-4D72-AD29-C5A2FAE23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14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6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0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2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8"/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F2B6FD-47DF-4C5A-A08A-22478DA868C8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F2E5D1-51E2-4F19-B9B0-2F8C01A85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A690588-BEE9-4C0F-9F3B-E58197B2ACCA}" type="datetimeFigureOut">
              <a:rPr lang="en-US"/>
              <a:pPr>
                <a:defRPr/>
              </a:pPr>
              <a:t>4/23/2008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A713260-EF6C-4722-A0AB-5E2E69A12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0" r:id="rId6"/>
    <p:sldLayoutId id="2147483676" r:id="rId7"/>
    <p:sldLayoutId id="2147483669" r:id="rId8"/>
    <p:sldLayoutId id="2147483677" r:id="rId9"/>
    <p:sldLayoutId id="2147483668" r:id="rId10"/>
    <p:sldLayoutId id="21474836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295401"/>
            <a:ext cx="8229600" cy="2590800"/>
          </a:xfrm>
          <a:prstGeom prst="rect">
            <a:avLst/>
          </a:prstGeom>
        </p:spPr>
        <p:txBody>
          <a:bodyPr lIns="100584" anchor="b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 err="1">
                <a:solidFill>
                  <a:schemeClr val="accent6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+mn-lt"/>
              </a:rPr>
              <a:t>facebook</a:t>
            </a:r>
            <a:endParaRPr lang="en-US" sz="9600" dirty="0">
              <a:solidFill>
                <a:schemeClr val="accent6"/>
              </a:solidFill>
              <a:effectLst>
                <a:reflection blurRad="6350" stA="50000" endA="300" endPos="50000" dist="29997" dir="5400000" sy="-100000" algn="bl" rotWithShape="0"/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endParaRPr lang="en-US" sz="4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1600200"/>
          </a:xfrm>
        </p:spPr>
        <p:txBody>
          <a:bodyPr>
            <a:normAutofit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9600" dirty="0" smtClean="0">
                <a:solidFill>
                  <a:schemeClr val="accent6"/>
                </a:solidFill>
              </a:rPr>
              <a:t>John </a:t>
            </a:r>
            <a:r>
              <a:rPr lang="en-US" sz="9600" dirty="0" err="1" smtClean="0">
                <a:solidFill>
                  <a:schemeClr val="accent6"/>
                </a:solidFill>
              </a:rPr>
              <a:t>Nowlin</a:t>
            </a:r>
            <a:endParaRPr lang="en-US" sz="9600" dirty="0" smtClean="0">
              <a:solidFill>
                <a:schemeClr val="accent6"/>
              </a:solidFill>
            </a:endParaRPr>
          </a:p>
        </p:txBody>
      </p:sp>
      <p:pic>
        <p:nvPicPr>
          <p:cNvPr id="1027" name="Picture 3" descr="C:\Documents and Settings\John\Local Settings\Temporary Internet Files\Content.IE5\HQDKU3ZT\MCj008851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133600"/>
            <a:ext cx="3505200" cy="379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057400" y="3124200"/>
            <a:ext cx="9906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6"/>
                </a:solidFill>
                <a:latin typeface="+mn-lt"/>
              </a:rPr>
              <a:t>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905000"/>
            <a:ext cx="8534400" cy="472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1480" indent="-342900" algn="ctr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>
                <a:solidFill>
                  <a:schemeClr val="accent6"/>
                </a:solidFill>
                <a:latin typeface="+mn-lt"/>
              </a:rPr>
              <a:t>College Center </a:t>
            </a:r>
            <a:r>
              <a:rPr lang="en-US" sz="6500" dirty="0">
                <a:solidFill>
                  <a:schemeClr val="accent6"/>
                </a:solidFill>
                <a:latin typeface="+mn-lt"/>
              </a:rPr>
              <a:t>for</a:t>
            </a:r>
            <a:r>
              <a:rPr lang="en-US" sz="9600" dirty="0">
                <a:solidFill>
                  <a:schemeClr val="accent6"/>
                </a:solidFill>
                <a:latin typeface="+mn-lt"/>
              </a:rPr>
              <a:t> Library Automation</a:t>
            </a:r>
          </a:p>
          <a:p>
            <a:pPr marL="411480" indent="-342900" algn="ctr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endParaRPr lang="en-US" sz="44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3124200"/>
            <a:ext cx="9906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6"/>
                </a:solidFill>
                <a:latin typeface="+mn-lt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8" grpId="0"/>
      <p:bldP spid="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s in underwear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5000" y="2133600"/>
            <a:ext cx="5835650" cy="3962400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304800"/>
            <a:ext cx="8153400" cy="21336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411480" indent="-34290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defRPr/>
            </a:pPr>
            <a:r>
              <a:rPr lang="en-US" sz="9600" dirty="0">
                <a:solidFill>
                  <a:schemeClr val="accent6"/>
                </a:solidFill>
                <a:latin typeface="+mn-lt"/>
              </a:rPr>
              <a:t>CCLA</a:t>
            </a:r>
          </a:p>
          <a:p>
            <a:pPr marL="411480" indent="-34290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9600" dirty="0">
                <a:solidFill>
                  <a:schemeClr val="accent6"/>
                </a:solidFill>
                <a:latin typeface="+mn-lt"/>
              </a:rPr>
              <a:t>28 Florida community colleges</a:t>
            </a:r>
          </a:p>
          <a:p>
            <a:pPr marL="411480" indent="-342900" fontAlgn="auto"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pitchFamily="34" charset="0"/>
              <a:buChar char="•"/>
              <a:defRPr/>
            </a:pPr>
            <a:r>
              <a:rPr lang="en-US" sz="9600" dirty="0">
                <a:solidFill>
                  <a:schemeClr val="accent6"/>
                </a:solidFill>
                <a:latin typeface="+mn-lt"/>
              </a:rPr>
              <a:t>70+ campuses</a:t>
            </a:r>
          </a:p>
        </p:txBody>
      </p:sp>
      <p:sp>
        <p:nvSpPr>
          <p:cNvPr id="8" name="Oval 7"/>
          <p:cNvSpPr/>
          <p:nvPr/>
        </p:nvSpPr>
        <p:spPr>
          <a:xfrm>
            <a:off x="5562600" y="4495800"/>
            <a:ext cx="1905000" cy="1905000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2286000" y="2667000"/>
            <a:ext cx="381000" cy="381000"/>
          </a:xfrm>
          <a:prstGeom prst="star5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14600" y="2895600"/>
            <a:ext cx="3200400" cy="1981200"/>
          </a:xfrm>
          <a:prstGeom prst="straightConnector1">
            <a:avLst/>
          </a:prstGeom>
          <a:ln w="5715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828800" y="5927725"/>
            <a:ext cx="2862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folHlink"/>
                </a:solidFill>
              </a:rPr>
              <a:t>http://www.homestarrunner.com/sbemail34.html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2" animBg="1"/>
      <p:bldP spid="8" grpId="3" animBg="1"/>
      <p:bldP spid="9" grpId="0" animBg="1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re kat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981200"/>
            <a:ext cx="320040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28600"/>
            <a:ext cx="8229600" cy="2057400"/>
          </a:xfrm>
          <a:prstGeom prst="rect">
            <a:avLst/>
          </a:prstGeom>
        </p:spPr>
        <p:txBody>
          <a:bodyPr lIns="100584" anchor="b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 err="1">
                <a:solidFill>
                  <a:schemeClr val="accent6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+mn-lt"/>
              </a:rPr>
              <a:t>facebook</a:t>
            </a:r>
            <a:endParaRPr lang="en-US" sz="9600" dirty="0">
              <a:solidFill>
                <a:schemeClr val="accent6"/>
              </a:solidFill>
              <a:effectLst>
                <a:reflection blurRad="6350" stA="50000" endA="300" endPos="50000" dist="29997" dir="5400000" sy="-100000" algn="bl" rotWithShape="0"/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endParaRPr lang="en-US" sz="4400" dirty="0">
              <a:latin typeface="+mn-lt"/>
            </a:endParaRPr>
          </a:p>
        </p:txBody>
      </p:sp>
      <p:pic>
        <p:nvPicPr>
          <p:cNvPr id="6" name="Picture 5" descr="kate happy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981200"/>
            <a:ext cx="428625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828800"/>
            <a:ext cx="8229600" cy="1752600"/>
          </a:xfrm>
          <a:prstGeom prst="rect">
            <a:avLst/>
          </a:prstGeom>
          <a:effectLst/>
        </p:spPr>
        <p:txBody>
          <a:bodyPr lIns="100584" anchor="b">
            <a:normAutofit/>
          </a:bodyPr>
          <a:lstStyle/>
          <a:p>
            <a:pPr algn="ctr" fontAlgn="auto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>
                <a:solidFill>
                  <a:schemeClr val="accent6"/>
                </a:solidFill>
                <a:latin typeface="+mn-lt"/>
              </a:rPr>
              <a:t>=</a:t>
            </a:r>
          </a:p>
          <a:p>
            <a:pPr algn="ctr" fontAlgn="auto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endParaRPr lang="en-US" sz="9600" dirty="0">
              <a:solidFill>
                <a:schemeClr val="accent6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endParaRPr lang="en-US" sz="4400" dirty="0">
              <a:latin typeface="+mn-lt"/>
            </a:endParaRPr>
          </a:p>
        </p:txBody>
      </p:sp>
      <p:pic>
        <p:nvPicPr>
          <p:cNvPr id="5" name="Picture 4" descr="baggy pant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844800"/>
            <a:ext cx="2743200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743200" y="3962400"/>
            <a:ext cx="3657600" cy="1828800"/>
          </a:xfrm>
          <a:prstGeom prst="rect">
            <a:avLst/>
          </a:prstGeom>
          <a:effectLst/>
        </p:spPr>
        <p:txBody>
          <a:bodyPr lIns="100584" anchor="b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>
                <a:solidFill>
                  <a:schemeClr val="accent6"/>
                </a:solidFill>
                <a:latin typeface="+mn-lt"/>
              </a:rPr>
              <a:t>=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endParaRPr lang="en-US" sz="4400" dirty="0"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667000" y="457200"/>
            <a:ext cx="3657600" cy="1828800"/>
          </a:xfrm>
          <a:prstGeom prst="rect">
            <a:avLst/>
          </a:prstGeom>
          <a:effectLst/>
        </p:spPr>
        <p:txBody>
          <a:bodyPr lIns="100584" anchor="b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>
                <a:solidFill>
                  <a:schemeClr val="accent6"/>
                </a:solidFill>
                <a:latin typeface="+mn-lt"/>
              </a:rPr>
              <a:t>/</a:t>
            </a:r>
          </a:p>
        </p:txBody>
      </p:sp>
      <p:pic>
        <p:nvPicPr>
          <p:cNvPr id="7" name="Picture 6" descr="florida in underwea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2860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33400" y="1752600"/>
            <a:ext cx="8229600" cy="1981200"/>
          </a:xfrm>
          <a:prstGeom prst="rect">
            <a:avLst/>
          </a:prstGeom>
          <a:effectLst/>
        </p:spPr>
        <p:txBody>
          <a:bodyPr lIns="100584" anchor="b">
            <a:normAutofit/>
          </a:bodyPr>
          <a:lstStyle/>
          <a:p>
            <a:pPr algn="ctr" fontAlgn="auto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 err="1">
                <a:solidFill>
                  <a:schemeClr val="accent6"/>
                </a:solidFill>
                <a:latin typeface="+mn-lt"/>
              </a:rPr>
              <a:t>myspace</a:t>
            </a:r>
            <a:endParaRPr lang="en-US" sz="9600" dirty="0">
              <a:solidFill>
                <a:schemeClr val="accent6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endParaRPr lang="en-US" sz="4400" dirty="0">
              <a:latin typeface="+mn-lt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33400" y="0"/>
            <a:ext cx="8229600" cy="1828800"/>
          </a:xfrm>
          <a:prstGeom prst="rect">
            <a:avLst/>
          </a:prstGeom>
          <a:effectLst/>
        </p:spPr>
        <p:txBody>
          <a:bodyPr lIns="100584" anchor="b">
            <a:normAutofit/>
          </a:bodyPr>
          <a:lstStyle/>
          <a:p>
            <a:pPr algn="ctr">
              <a:lnSpc>
                <a:spcPts val="6000"/>
              </a:lnSpc>
              <a:buClr>
                <a:schemeClr val="tx2"/>
              </a:buClr>
              <a:buSzPct val="95000"/>
              <a:buFont typeface="Wingdings" pitchFamily="2" charset="2"/>
              <a:buNone/>
            </a:pPr>
            <a:r>
              <a:rPr lang="en-US" sz="9600">
                <a:solidFill>
                  <a:srgbClr val="1AB39F"/>
                </a:solidFill>
                <a:latin typeface="Corbel" pitchFamily="34" charset="0"/>
              </a:rPr>
              <a:t>facebook</a:t>
            </a:r>
          </a:p>
          <a:p>
            <a:pPr algn="ctr"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en-US" sz="4400">
              <a:latin typeface="Corbel" pitchFamily="34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752600" y="6172200"/>
            <a:ext cx="2862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folHlink"/>
                </a:solidFill>
              </a:rPr>
              <a:t>http://www.homestarrunner.com/sbemail34.html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5181600" y="6613525"/>
            <a:ext cx="36798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tx2"/>
                </a:solidFill>
              </a:rPr>
              <a:t>http://i.ivillage.com/E/325/BritneyOops/E_BritMarriage_325.jpg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9" grpId="0"/>
      <p:bldP spid="17417" grpId="0"/>
      <p:bldP spid="17418" grpId="0"/>
      <p:bldP spid="1741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:\Documents and Settings\John\Local Settings\Temporary Internet Files\Content.IE5\HBQ4MB6T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685800"/>
            <a:ext cx="170815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C:\Documents and Settings\John\Local Settings\Temporary Internet Files\Content.IE5\HBQ4MB6T\MCj042479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295400"/>
            <a:ext cx="1708150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762000"/>
            <a:ext cx="4876800" cy="990599"/>
          </a:xfrm>
          <a:prstGeom prst="rect">
            <a:avLst/>
          </a:prstGeom>
        </p:spPr>
        <p:txBody>
          <a:bodyPr lIns="100584" anchor="b"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 err="1">
                <a:solidFill>
                  <a:schemeClr val="accent6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+mn-lt"/>
              </a:rPr>
              <a:t>facebook</a:t>
            </a:r>
            <a:endParaRPr lang="en-US" sz="9600" dirty="0">
              <a:solidFill>
                <a:schemeClr val="accent6"/>
              </a:solidFill>
              <a:effectLst>
                <a:reflection blurRad="6350" stA="50000" endA="300" endPos="50000" dist="29997" dir="5400000" sy="-100000" algn="bl" rotWithShape="0"/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endParaRPr lang="en-US" sz="4400" dirty="0"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67200" y="2667000"/>
            <a:ext cx="4876800" cy="990599"/>
          </a:xfrm>
          <a:prstGeom prst="rect">
            <a:avLst/>
          </a:prstGeom>
        </p:spPr>
        <p:txBody>
          <a:bodyPr lIns="100584" anchor="b"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>
                <a:solidFill>
                  <a:schemeClr val="accent6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+mn-lt"/>
              </a:rPr>
              <a:t>application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endParaRPr lang="en-US" sz="4400" dirty="0">
              <a:latin typeface="+mn-lt"/>
            </a:endParaRPr>
          </a:p>
        </p:txBody>
      </p:sp>
      <p:pic>
        <p:nvPicPr>
          <p:cNvPr id="18437" name="Picture 3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733800"/>
            <a:ext cx="2616200" cy="267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rc 12"/>
          <p:cNvSpPr/>
          <p:nvPr/>
        </p:nvSpPr>
        <p:spPr>
          <a:xfrm flipH="1">
            <a:off x="1676400" y="2286000"/>
            <a:ext cx="2057400" cy="2895600"/>
          </a:xfrm>
          <a:prstGeom prst="arc">
            <a:avLst>
              <a:gd name="adj1" fmla="val 19146737"/>
              <a:gd name="adj2" fmla="val 5253071"/>
            </a:avLst>
          </a:prstGeom>
          <a:ln w="38100">
            <a:solidFill>
              <a:schemeClr val="accent4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Arc 13"/>
          <p:cNvSpPr/>
          <p:nvPr/>
        </p:nvSpPr>
        <p:spPr>
          <a:xfrm flipH="1">
            <a:off x="2667000" y="1447800"/>
            <a:ext cx="4495800" cy="1066800"/>
          </a:xfrm>
          <a:prstGeom prst="arc">
            <a:avLst>
              <a:gd name="adj1" fmla="val 11777295"/>
              <a:gd name="adj2" fmla="val 20893579"/>
            </a:avLst>
          </a:prstGeom>
          <a:ln w="38100">
            <a:solidFill>
              <a:schemeClr val="accent4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Arc 14"/>
          <p:cNvSpPr/>
          <p:nvPr/>
        </p:nvSpPr>
        <p:spPr>
          <a:xfrm flipH="1">
            <a:off x="2667000" y="1828800"/>
            <a:ext cx="4495800" cy="1066800"/>
          </a:xfrm>
          <a:prstGeom prst="arc">
            <a:avLst>
              <a:gd name="adj1" fmla="val 11777295"/>
              <a:gd name="adj2" fmla="val 20893579"/>
            </a:avLst>
          </a:prstGeom>
          <a:ln w="381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Arc 15"/>
          <p:cNvSpPr/>
          <p:nvPr/>
        </p:nvSpPr>
        <p:spPr>
          <a:xfrm flipH="1">
            <a:off x="2209800" y="2362200"/>
            <a:ext cx="2057400" cy="2895600"/>
          </a:xfrm>
          <a:prstGeom prst="arc">
            <a:avLst>
              <a:gd name="adj1" fmla="val 19146737"/>
              <a:gd name="adj2" fmla="val 3897471"/>
            </a:avLst>
          </a:prstGeom>
          <a:ln w="38100">
            <a:solidFill>
              <a:schemeClr val="accent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28600"/>
            <a:ext cx="8229600" cy="6019800"/>
          </a:xfrm>
          <a:prstGeom prst="rect">
            <a:avLst/>
          </a:prstGeom>
        </p:spPr>
        <p:txBody>
          <a:bodyPr lIns="100584" anchor="b">
            <a:normAutofit fontScale="92500" lnSpcReduction="10000"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 err="1">
                <a:solidFill>
                  <a:schemeClr val="accent6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+mn-lt"/>
              </a:rPr>
              <a:t>fbml</a:t>
            </a:r>
            <a:endParaRPr lang="en-US" sz="9600" dirty="0">
              <a:solidFill>
                <a:schemeClr val="accent6"/>
              </a:solidFill>
              <a:effectLst>
                <a:reflection blurRad="6350" stA="50000" endA="300" endPos="50000" dist="29997" dir="5400000" sy="-100000" algn="bl" rotWithShape="0"/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 err="1">
                <a:solidFill>
                  <a:schemeClr val="accent6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+mn-lt"/>
              </a:rPr>
              <a:t>fbjs</a:t>
            </a:r>
            <a:endParaRPr lang="en-US" sz="9600" dirty="0">
              <a:solidFill>
                <a:schemeClr val="accent6"/>
              </a:solidFill>
              <a:effectLst>
                <a:reflection blurRad="6350" stA="50000" endA="300" endPos="50000" dist="29997" dir="5400000" sy="-100000" algn="bl" rotWithShape="0"/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9600" dirty="0" err="1">
                <a:solidFill>
                  <a:schemeClr val="accent6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+mn-lt"/>
              </a:rPr>
              <a:t>fbcanvas</a:t>
            </a:r>
            <a:endParaRPr lang="en-US" sz="9600" dirty="0">
              <a:solidFill>
                <a:schemeClr val="accent6"/>
              </a:solidFill>
              <a:effectLst>
                <a:reflection blurRad="6350" stA="50000" endA="300" endPos="50000" dist="29997" dir="5400000" sy="-100000" algn="bl" rotWithShape="0"/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endParaRPr lang="en-US" sz="4400" dirty="0">
              <a:latin typeface="+mn-lt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152400"/>
            <a:ext cx="8534400" cy="5105400"/>
          </a:xfrm>
          <a:prstGeom prst="rect">
            <a:avLst/>
          </a:prstGeom>
        </p:spPr>
        <p:txBody>
          <a:bodyPr lIns="100584" anchor="b">
            <a:scene3d>
              <a:camera prst="isometricOffAxis1Right"/>
              <a:lightRig rig="threePt" dir="t"/>
            </a:scene3d>
            <a:sp3d extrusionH="114300">
              <a:bevelT w="38100" h="44450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defRPr/>
            </a:pPr>
            <a:r>
              <a:rPr lang="en-US" sz="23900" dirty="0">
                <a:solidFill>
                  <a:srgbClr val="FFC000"/>
                </a:solidFill>
                <a:latin typeface="+mn-lt"/>
              </a:rPr>
              <a:t>YAPL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b ap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14400"/>
            <a:ext cx="820737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fb profil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0"/>
            <a:ext cx="861695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4419600" y="3886200"/>
            <a:ext cx="4495800" cy="2133600"/>
          </a:xfrm>
          <a:prstGeom prst="roundRect">
            <a:avLst/>
          </a:prstGeom>
          <a:solidFill>
            <a:schemeClr val="tx2">
              <a:lumMod val="50000"/>
              <a:alpha val="30196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38600"/>
            <a:ext cx="77724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ffectLst>
                  <a:reflection blurRad="6350" stA="50000" endA="300" endPos="50000" dist="60007" dir="5400000" sy="-100000" algn="bl" rotWithShape="0"/>
                </a:effectLst>
              </a:rPr>
              <a:t>jnowlin@cclaflorida.org</a:t>
            </a:r>
            <a:endParaRPr lang="en-US" dirty="0">
              <a:solidFill>
                <a:schemeClr val="tx2">
                  <a:satMod val="200000"/>
                </a:schemeClr>
              </a:solidFill>
              <a:effectLst>
                <a:reflection blurRad="6350" stA="50000" endA="300" endPos="50000" dist="60007" dir="5400000" sy="-100000" algn="bl" rotWithShape="0"/>
              </a:effectLst>
            </a:endParaRPr>
          </a:p>
        </p:txBody>
      </p:sp>
      <p:pic>
        <p:nvPicPr>
          <p:cNvPr id="21506" name="Picture 2" descr="CCLA.jpg"/>
          <p:cNvPicPr>
            <a:picLocks noChangeAspect="1"/>
          </p:cNvPicPr>
          <p:nvPr/>
        </p:nvPicPr>
        <p:blipFill>
          <a:blip r:embed="rId2"/>
          <a:srcRect r="4344" b="6503"/>
          <a:stretch>
            <a:fillRect/>
          </a:stretch>
        </p:blipFill>
        <p:spPr bwMode="auto">
          <a:xfrm>
            <a:off x="973138" y="628650"/>
            <a:ext cx="3217862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 descr="linccweb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609600"/>
            <a:ext cx="3217863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192</TotalTime>
  <Words>24</Words>
  <Application>Microsoft Office PowerPoint</Application>
  <PresentationFormat>On-screen Show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Arial</vt:lpstr>
      <vt:lpstr>Consolas</vt:lpstr>
      <vt:lpstr>Corbel</vt:lpstr>
      <vt:lpstr>Wingdings</vt:lpstr>
      <vt:lpstr>Wingdings 2</vt:lpstr>
      <vt:lpstr>Wingdings 3</vt:lpstr>
      <vt:lpstr>Calibri</vt:lpstr>
      <vt:lpstr>Metro</vt:lpstr>
      <vt:lpstr>Metro</vt:lpstr>
      <vt:lpstr>Metro</vt:lpstr>
      <vt:lpstr>Metro</vt:lpstr>
      <vt:lpstr>Metro</vt:lpstr>
      <vt:lpstr>Metro</vt:lpstr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John Nowlin</cp:lastModifiedBy>
  <cp:revision>23</cp:revision>
  <dcterms:created xsi:type="dcterms:W3CDTF">2008-02-27T06:44:11Z</dcterms:created>
  <dcterms:modified xsi:type="dcterms:W3CDTF">2008-04-23T18:22:20Z</dcterms:modified>
</cp:coreProperties>
</file>

<file path=docProps/thumbnail.txt>FILE QUARANTINED
----------------

Microsoft Antigen for Exchange removed a file since it was found to match a filter.
File name: "facebook at code4lib.pptx__thumbnail.wmf"
Filter name: "FILE FILTER= unnamed: *.wmf"

</file>